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906000" cy="6858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93" autoAdjust="0"/>
  </p:normalViewPr>
  <p:slideViewPr>
    <p:cSldViewPr>
      <p:cViewPr varScale="1">
        <p:scale>
          <a:sx n="87" d="100"/>
          <a:sy n="87" d="100"/>
        </p:scale>
        <p:origin x="462" y="-59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2024/2/2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2024/2/2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2024/2/2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2024/2/2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2024/2/2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2024/2/2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2024/2/2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2024/2/2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2024/2/2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2024/2/2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A0B6-2551-482E-B82A-12D3586492D1}" type="datetimeFigureOut">
              <a:rPr kumimoji="1" lang="ja-JP" altLang="en-US" smtClean="0"/>
              <a:pPr/>
              <a:t>2024/2/2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A0B6-2551-482E-B82A-12D3586492D1}" type="datetimeFigureOut">
              <a:rPr kumimoji="1" lang="ja-JP" altLang="en-US" smtClean="0"/>
              <a:pPr/>
              <a:t>2024/2/2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A3D8-E82F-4A4A-BF07-7862BF09A8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0" y="1"/>
            <a:ext cx="9906000" cy="685799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2" name="Picture 8" descr="C:\Documents and Settings\浦泉裕一\Local Settings\Temporary Internet Files\Content.IE5\3IT2M9K7\MCDD01650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36748" y="69805"/>
            <a:ext cx="11379496" cy="6386553"/>
          </a:xfrm>
          <a:prstGeom prst="rect">
            <a:avLst/>
          </a:prstGeom>
          <a:noFill/>
        </p:spPr>
      </p:pic>
      <p:pic>
        <p:nvPicPr>
          <p:cNvPr id="1031" name="Picture 7" descr="C:\Documents and Settings\浦泉裕一\Local Settings\Temporary Internet Files\Content.IE5\S1A9RSIV\MCj0410485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1418" y="1"/>
            <a:ext cx="2744583" cy="3443335"/>
          </a:xfrm>
          <a:prstGeom prst="rect">
            <a:avLst/>
          </a:prstGeom>
          <a:noFill/>
        </p:spPr>
      </p:pic>
      <p:sp>
        <p:nvSpPr>
          <p:cNvPr id="5" name="円/楕円 4"/>
          <p:cNvSpPr/>
          <p:nvPr/>
        </p:nvSpPr>
        <p:spPr>
          <a:xfrm>
            <a:off x="2619211" y="0"/>
            <a:ext cx="1661342" cy="153354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206310" y="2406636"/>
            <a:ext cx="1028450" cy="94933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8354794" y="106317"/>
            <a:ext cx="672449" cy="62072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9185465" y="1128681"/>
            <a:ext cx="356003" cy="32861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24978" y="507961"/>
            <a:ext cx="1859120" cy="171611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6812120" y="106317"/>
            <a:ext cx="1424007" cy="131446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1274316" y="617500"/>
            <a:ext cx="9691159" cy="8945685"/>
          </a:xfrm>
          <a:custGeom>
            <a:avLst/>
            <a:gdLst>
              <a:gd name="connsiteX0" fmla="*/ 0 w 8945685"/>
              <a:gd name="connsiteY0" fmla="*/ 4472843 h 8945685"/>
              <a:gd name="connsiteX1" fmla="*/ 1310070 w 8945685"/>
              <a:gd name="connsiteY1" fmla="*/ 1310066 h 8945685"/>
              <a:gd name="connsiteX2" fmla="*/ 4472851 w 8945685"/>
              <a:gd name="connsiteY2" fmla="*/ 5 h 8945685"/>
              <a:gd name="connsiteX3" fmla="*/ 7635628 w 8945685"/>
              <a:gd name="connsiteY3" fmla="*/ 1310075 h 8945685"/>
              <a:gd name="connsiteX4" fmla="*/ 8945689 w 8945685"/>
              <a:gd name="connsiteY4" fmla="*/ 4472856 h 8945685"/>
              <a:gd name="connsiteX5" fmla="*/ 7635623 w 8945685"/>
              <a:gd name="connsiteY5" fmla="*/ 7635635 h 8945685"/>
              <a:gd name="connsiteX6" fmla="*/ 4472844 w 8945685"/>
              <a:gd name="connsiteY6" fmla="*/ 8945699 h 8945685"/>
              <a:gd name="connsiteX7" fmla="*/ 1310066 w 8945685"/>
              <a:gd name="connsiteY7" fmla="*/ 7635631 h 8945685"/>
              <a:gd name="connsiteX8" fmla="*/ 3 w 8945685"/>
              <a:gd name="connsiteY8" fmla="*/ 4472851 h 8945685"/>
              <a:gd name="connsiteX9" fmla="*/ 0 w 8945685"/>
              <a:gd name="connsiteY9" fmla="*/ 4472843 h 894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45685" h="8945685">
                <a:moveTo>
                  <a:pt x="0" y="4472843"/>
                </a:moveTo>
                <a:cubicBezTo>
                  <a:pt x="1" y="3286571"/>
                  <a:pt x="471248" y="2148886"/>
                  <a:pt x="1310070" y="1310066"/>
                </a:cubicBezTo>
                <a:cubicBezTo>
                  <a:pt x="2148892" y="471246"/>
                  <a:pt x="3286579" y="3"/>
                  <a:pt x="4472851" y="5"/>
                </a:cubicBezTo>
                <a:cubicBezTo>
                  <a:pt x="5659123" y="6"/>
                  <a:pt x="6796808" y="471253"/>
                  <a:pt x="7635628" y="1310075"/>
                </a:cubicBezTo>
                <a:cubicBezTo>
                  <a:pt x="8474448" y="2148897"/>
                  <a:pt x="8945691" y="3286584"/>
                  <a:pt x="8945689" y="4472856"/>
                </a:cubicBezTo>
                <a:cubicBezTo>
                  <a:pt x="8945689" y="5659128"/>
                  <a:pt x="8474444" y="6796814"/>
                  <a:pt x="7635623" y="7635635"/>
                </a:cubicBezTo>
                <a:cubicBezTo>
                  <a:pt x="6796802" y="8474456"/>
                  <a:pt x="5659116" y="8945700"/>
                  <a:pt x="4472844" y="8945699"/>
                </a:cubicBezTo>
                <a:cubicBezTo>
                  <a:pt x="3286572" y="8945698"/>
                  <a:pt x="2148887" y="8474453"/>
                  <a:pt x="1310066" y="7635631"/>
                </a:cubicBezTo>
                <a:cubicBezTo>
                  <a:pt x="471246" y="6796809"/>
                  <a:pt x="2" y="5659123"/>
                  <a:pt x="3" y="4472851"/>
                </a:cubicBezTo>
                <a:cubicBezTo>
                  <a:pt x="2" y="4472848"/>
                  <a:pt x="1" y="4472846"/>
                  <a:pt x="0" y="4472843"/>
                </a:cubicBezTo>
                <a:close/>
              </a:path>
            </a:pathLst>
          </a:custGeom>
          <a:noFill/>
          <a:ln w="635000">
            <a:solidFill>
              <a:schemeClr val="tx1">
                <a:alpha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2737879" y="580987"/>
            <a:ext cx="5023580" cy="4637151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84831" y="1640262"/>
            <a:ext cx="4232465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ja-JP" altLang="en-US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懇親会</a:t>
            </a:r>
            <a:endParaRPr kumimoji="1" lang="ja-JP" alt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6559716" y="3851751"/>
            <a:ext cx="3520462" cy="324965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innerShdw blurRad="114300">
              <a:prstClr val="black"/>
            </a:inn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-452045" y="3336107"/>
            <a:ext cx="3520462" cy="324965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innerShdw blurRad="114300">
              <a:prstClr val="black"/>
            </a:inn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65190" y="1177588"/>
            <a:ext cx="356001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2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福利部東部地区企画</a:t>
            </a:r>
            <a:endParaRPr lang="en-US" altLang="ja-JP" sz="28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71880" y="2924944"/>
            <a:ext cx="5245579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kumimoji="1" lang="ja-JP" altLang="en-US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期日：令和</a:t>
            </a:r>
            <a:r>
              <a:rPr kumimoji="1" lang="en-US" altLang="ja-JP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6</a:t>
            </a:r>
            <a:r>
              <a:rPr kumimoji="1" lang="ja-JP" altLang="en-US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年</a:t>
            </a:r>
            <a:r>
              <a:rPr kumimoji="1" lang="en-US" altLang="ja-JP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2</a:t>
            </a:r>
            <a:r>
              <a:rPr kumimoji="1" lang="ja-JP" altLang="en-US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月</a:t>
            </a:r>
            <a:r>
              <a:rPr kumimoji="1" lang="en-US" altLang="ja-JP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24</a:t>
            </a:r>
            <a:r>
              <a:rPr kumimoji="1" lang="ja-JP" altLang="en-US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日（土）</a:t>
            </a:r>
            <a:endParaRPr kumimoji="1" lang="en-US" altLang="ja-JP" sz="22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1" lang="ja-JP" altLang="en-US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時間：</a:t>
            </a:r>
            <a:r>
              <a:rPr kumimoji="1" lang="en-US" altLang="ja-JP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19</a:t>
            </a:r>
            <a:r>
              <a:rPr kumimoji="1" lang="ja-JP" altLang="en-US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：</a:t>
            </a:r>
            <a:r>
              <a:rPr kumimoji="1" lang="en-US" altLang="ja-JP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30</a:t>
            </a:r>
            <a:r>
              <a:rPr kumimoji="1" lang="ja-JP" altLang="en-US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～</a:t>
            </a:r>
            <a:endParaRPr kumimoji="1" lang="en-US" altLang="ja-JP" sz="22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　　</a:t>
            </a:r>
            <a:r>
              <a:rPr kumimoji="1" lang="ja-JP" altLang="en-US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（集合</a:t>
            </a:r>
            <a:r>
              <a:rPr kumimoji="1" lang="en-US" altLang="ja-JP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19</a:t>
            </a:r>
            <a:r>
              <a:rPr kumimoji="1" lang="ja-JP" altLang="en-US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：</a:t>
            </a:r>
            <a:r>
              <a:rPr kumimoji="1" lang="en-US" altLang="ja-JP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10</a:t>
            </a:r>
            <a:r>
              <a:rPr kumimoji="1" lang="ja-JP" altLang="en-US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　福山釣り人象前）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77136" y="5293563"/>
            <a:ext cx="379735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1600" dirty="0">
                <a:ln w="11430">
                  <a:noFill/>
                </a:ln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問合せ：福利部東部地区副部長　入江</a:t>
            </a:r>
            <a:endParaRPr lang="en-US" altLang="ja-JP" sz="1600" dirty="0">
              <a:ln w="11430">
                <a:noFill/>
              </a:ln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lang="en-US" altLang="ja-JP" sz="1600" dirty="0">
                <a:ln w="11430">
                  <a:noFill/>
                </a:ln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            </a:t>
            </a:r>
            <a:r>
              <a:rPr lang="en-US" altLang="ja-JP" sz="1600" dirty="0" err="1">
                <a:ln w="11430">
                  <a:noFill/>
                </a:ln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E-mail:irie@hiroshima-ota.jp</a:t>
            </a:r>
            <a:endParaRPr lang="en-US" altLang="ja-JP" sz="1600" dirty="0">
              <a:ln w="11430">
                <a:noFill/>
              </a:ln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39077CD-E448-6F30-1D58-D12FE804EDEA}"/>
              </a:ext>
            </a:extLst>
          </p:cNvPr>
          <p:cNvSpPr txBox="1"/>
          <p:nvPr/>
        </p:nvSpPr>
        <p:spPr>
          <a:xfrm>
            <a:off x="6609184" y="2276872"/>
            <a:ext cx="177556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kumimoji="1" lang="en-US" altLang="ja-JP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in</a:t>
            </a:r>
            <a:r>
              <a:rPr kumimoji="1" lang="ja-JP" alt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福山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FCCD2-341B-40BD-1EE2-8508882F4841}"/>
              </a:ext>
            </a:extLst>
          </p:cNvPr>
          <p:cNvSpPr txBox="1"/>
          <p:nvPr/>
        </p:nvSpPr>
        <p:spPr>
          <a:xfrm>
            <a:off x="2864768" y="3955703"/>
            <a:ext cx="599015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ja-JP" altLang="en-US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場所</a:t>
            </a:r>
            <a:r>
              <a:rPr kumimoji="1" lang="ja-JP" altLang="en-US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：北海道　魚均　福山店</a:t>
            </a:r>
            <a:endParaRPr kumimoji="1" lang="en-US" altLang="ja-JP" sz="22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　　（福山市元町</a:t>
            </a:r>
            <a:r>
              <a:rPr lang="en-US" altLang="ja-JP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12-7</a:t>
            </a:r>
            <a:r>
              <a:rPr lang="ja-JP" altLang="en-US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福山会館ビル</a:t>
            </a:r>
            <a:r>
              <a:rPr lang="en-US" altLang="ja-JP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6</a:t>
            </a:r>
            <a:r>
              <a:rPr lang="ja-JP" altLang="en-US" sz="2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階）</a:t>
            </a:r>
            <a:endParaRPr kumimoji="1" lang="ja-JP" altLang="en-US" sz="22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AC275E-B864-9C9E-638F-35B6F2A7E9A7}"/>
              </a:ext>
            </a:extLst>
          </p:cNvPr>
          <p:cNvSpPr txBox="1"/>
          <p:nvPr/>
        </p:nvSpPr>
        <p:spPr>
          <a:xfrm>
            <a:off x="-62048" y="4187837"/>
            <a:ext cx="379735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ja-JP" altLang="en-US" sz="1600" dirty="0">
                <a:ln w="11430">
                  <a:noFill/>
                </a:ln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申し込み：</a:t>
            </a:r>
            <a:endParaRPr lang="en-US" altLang="ja-JP" sz="1600" dirty="0">
              <a:ln w="11430">
                <a:noFill/>
              </a:ln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1600" dirty="0">
                <a:ln w="11430">
                  <a:noFill/>
                </a:ln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   ホームページもしくは</a:t>
            </a:r>
            <a:endParaRPr lang="en-US" altLang="ja-JP" sz="1600" dirty="0">
              <a:ln w="11430">
                <a:noFill/>
              </a:ln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1600" dirty="0">
                <a:ln w="11430">
                  <a:noFill/>
                </a:ln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     QR</a:t>
            </a:r>
            <a:r>
              <a:rPr lang="ja-JP" altLang="en-US" sz="1600" dirty="0">
                <a:ln w="11430">
                  <a:noFill/>
                </a:ln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コードよりお申込みください。</a:t>
            </a:r>
            <a:endParaRPr lang="en-US" altLang="ja-JP" sz="1600" dirty="0">
              <a:ln w="11430">
                <a:noFill/>
              </a:ln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1200" dirty="0">
                <a:ln w="11430">
                  <a:noFill/>
                </a:ln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    https://hiroshima-ota.jp/fukuri/r60224</a:t>
            </a:r>
          </a:p>
        </p:txBody>
      </p:sp>
      <p:sp>
        <p:nvSpPr>
          <p:cNvPr id="24" name="波線 23">
            <a:extLst>
              <a:ext uri="{FF2B5EF4-FFF2-40B4-BE49-F238E27FC236}">
                <a16:creationId xmlns:a16="http://schemas.microsoft.com/office/drawing/2014/main" id="{D202C3CC-839E-1FED-6B4F-9049B813E65D}"/>
              </a:ext>
            </a:extLst>
          </p:cNvPr>
          <p:cNvSpPr/>
          <p:nvPr/>
        </p:nvSpPr>
        <p:spPr>
          <a:xfrm>
            <a:off x="3008784" y="5949280"/>
            <a:ext cx="6843145" cy="844964"/>
          </a:xfrm>
          <a:prstGeom prst="wave">
            <a:avLst>
              <a:gd name="adj1" fmla="val 12500"/>
              <a:gd name="adj2" fmla="val -128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94453" y="6065579"/>
            <a:ext cx="6309141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ja-JP" altLang="en-US" sz="3200" b="1" i="1" dirty="0">
                <a:ln w="11430"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豪華景品がもらえるかも</a:t>
            </a:r>
            <a:r>
              <a:rPr lang="en-US" altLang="ja-JP" sz="3200" b="1" i="1" dirty="0">
                <a:ln w="11430"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…⁉</a:t>
            </a:r>
            <a:endParaRPr kumimoji="1" lang="en-US" altLang="ja-JP" sz="3200" b="1" i="1" dirty="0">
              <a:ln w="11430"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033739C0-475A-CA16-97CD-91D2FAD68E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528" y="5460769"/>
            <a:ext cx="1280599" cy="12805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XHash xmlns="1119c2e5-8fb9-4d5f-baf1-202c530f2c34" xsi:nil="true"/>
    <IntlLangReviewDate xmlns="1119c2e5-8fb9-4d5f-baf1-202c530f2c34">2011-02-25T04:49:00+00:00</IntlLangReviewDate>
    <PrimaryImageGen xmlns="1119c2e5-8fb9-4d5f-baf1-202c530f2c34">true</PrimaryImageGen>
    <TPInstallLocation xmlns="1119c2e5-8fb9-4d5f-baf1-202c530f2c34" xsi:nil="true"/>
    <IntlLangReview xmlns="1119c2e5-8fb9-4d5f-baf1-202c530f2c34" xsi:nil="true"/>
    <Manager xmlns="1119c2e5-8fb9-4d5f-baf1-202c530f2c34" xsi:nil="true"/>
    <NumericId xmlns="1119c2e5-8fb9-4d5f-baf1-202c530f2c34" xsi:nil="true"/>
    <OOCacheId xmlns="1119c2e5-8fb9-4d5f-baf1-202c530f2c34" xsi:nil="true"/>
    <AverageRating xmlns="1119c2e5-8fb9-4d5f-baf1-202c530f2c34" xsi:nil="true"/>
    <CSXUpdate xmlns="1119c2e5-8fb9-4d5f-baf1-202c530f2c34">false</CSXUpdate>
    <APDescription xmlns="1119c2e5-8fb9-4d5f-baf1-202c530f2c34" xsi:nil="true"/>
    <IntlLangReviewer xmlns="1119c2e5-8fb9-4d5f-baf1-202c530f2c34" xsi:nil="true"/>
    <OpenTemplate xmlns="1119c2e5-8fb9-4d5f-baf1-202c530f2c34">true</OpenTemplate>
    <ApprovalLog xmlns="1119c2e5-8fb9-4d5f-baf1-202c530f2c34" xsi:nil="true"/>
    <TPComponent xmlns="1119c2e5-8fb9-4d5f-baf1-202c530f2c34" xsi:nil="true"/>
    <EditorialTags xmlns="1119c2e5-8fb9-4d5f-baf1-202c530f2c34" xsi:nil="true"/>
    <LastModifiedDateTime xmlns="1119c2e5-8fb9-4d5f-baf1-202c530f2c34">2011-02-25T04:49:00+00:00</LastModifiedDateTime>
    <LastPublishResultLookup xmlns="1119c2e5-8fb9-4d5f-baf1-202c530f2c34" xsi:nil="true"/>
    <LegacyData xmlns="1119c2e5-8fb9-4d5f-baf1-202c530f2c34" xsi:nil="true"/>
    <TPLaunchHelpLink xmlns="1119c2e5-8fb9-4d5f-baf1-202c530f2c34" xsi:nil="true"/>
    <Milestone xmlns="1119c2e5-8fb9-4d5f-baf1-202c530f2c34" xsi:nil="true"/>
    <BusinessGroup xmlns="1119c2e5-8fb9-4d5f-baf1-202c530f2c34" xsi:nil="true"/>
    <Providers xmlns="1119c2e5-8fb9-4d5f-baf1-202c530f2c34" xsi:nil="true"/>
    <SourceTitle xmlns="1119c2e5-8fb9-4d5f-baf1-202c530f2c34" xsi:nil="true"/>
    <HandoffToMSDN xmlns="1119c2e5-8fb9-4d5f-baf1-202c530f2c34">2011-02-25T04:49:00+00:00</HandoffToMSDN>
    <DirectSourceMarket xmlns="1119c2e5-8fb9-4d5f-baf1-202c530f2c34" xsi:nil="true"/>
    <APEditor xmlns="1119c2e5-8fb9-4d5f-baf1-202c530f2c34">
      <UserInfo>
        <DisplayName/>
        <AccountId xsi:nil="true"/>
        <AccountType/>
      </UserInfo>
    </APEditor>
    <SubmitterId xmlns="1119c2e5-8fb9-4d5f-baf1-202c530f2c34" xsi:nil="true"/>
    <TemplateStatus xmlns="1119c2e5-8fb9-4d5f-baf1-202c530f2c34">Complete</TemplateStatus>
    <UAProjectedTotalWords xmlns="1119c2e5-8fb9-4d5f-baf1-202c530f2c34" xsi:nil="true"/>
    <Provider xmlns="1119c2e5-8fb9-4d5f-baf1-202c530f2c34" xsi:nil="true"/>
    <CSXSubmissionDate xmlns="1119c2e5-8fb9-4d5f-baf1-202c530f2c34" xsi:nil="true"/>
    <BlockPublish xmlns="1119c2e5-8fb9-4d5f-baf1-202c530f2c34">false</BlockPublish>
    <BugNumber xmlns="1119c2e5-8fb9-4d5f-baf1-202c530f2c34" xsi:nil="true"/>
    <TPLaunchHelpLinkType xmlns="1119c2e5-8fb9-4d5f-baf1-202c530f2c34">Template</TPLaunchHelpLinkType>
    <PublishStatusLookup xmlns="1119c2e5-8fb9-4d5f-baf1-202c530f2c34">
      <Value>406185</Value>
      <Value>450904</Value>
    </PublishStatusLookup>
    <TimesCloned xmlns="1119c2e5-8fb9-4d5f-baf1-202c530f2c34" xsi:nil="true"/>
    <IsDeleted xmlns="1119c2e5-8fb9-4d5f-baf1-202c530f2c34">false</IsDeleted>
    <OriginAsset xmlns="1119c2e5-8fb9-4d5f-baf1-202c530f2c34" xsi:nil="true"/>
    <UALocComments xmlns="1119c2e5-8fb9-4d5f-baf1-202c530f2c34" xsi:nil="true"/>
    <UALocRecommendation xmlns="1119c2e5-8fb9-4d5f-baf1-202c530f2c34">Localize</UALocRecommendation>
    <DSATActionTaken xmlns="1119c2e5-8fb9-4d5f-baf1-202c530f2c34" xsi:nil="true"/>
    <MachineTranslated xmlns="1119c2e5-8fb9-4d5f-baf1-202c530f2c34">false</MachineTranslated>
    <OutputCachingOn xmlns="1119c2e5-8fb9-4d5f-baf1-202c530f2c34">false</OutputCachingOn>
    <ParentAssetId xmlns="1119c2e5-8fb9-4d5f-baf1-202c530f2c34" xsi:nil="true"/>
    <APAuthor xmlns="1119c2e5-8fb9-4d5f-baf1-202c530f2c34">
      <UserInfo>
        <DisplayName>FAREAST\kaorisat</DisplayName>
        <AccountId>71</AccountId>
        <AccountType/>
      </UserInfo>
    </APAuthor>
    <ClipArtFilename xmlns="1119c2e5-8fb9-4d5f-baf1-202c530f2c34" xsi:nil="true"/>
    <IntlLocPriority xmlns="1119c2e5-8fb9-4d5f-baf1-202c530f2c34" xsi:nil="true"/>
    <ApprovalStatus xmlns="1119c2e5-8fb9-4d5f-baf1-202c530f2c34">ApprovedManual</ApprovalStatus>
    <TPNamespace xmlns="1119c2e5-8fb9-4d5f-baf1-202c530f2c34" xsi:nil="true"/>
    <TemplateTemplateType xmlns="1119c2e5-8fb9-4d5f-baf1-202c530f2c34">PowerPoint Design Template</TemplateTemplateType>
    <UANotes xmlns="1119c2e5-8fb9-4d5f-baf1-202c530f2c34" xsi:nil="true"/>
    <ThumbnailAssetId xmlns="1119c2e5-8fb9-4d5f-baf1-202c530f2c34" xsi:nil="true"/>
    <AssetId xmlns="1119c2e5-8fb9-4d5f-baf1-202c530f2c34">TP102560158</AssetId>
    <AssetType xmlns="1119c2e5-8fb9-4d5f-baf1-202c530f2c34">TP</AssetType>
    <TPClientViewer xmlns="1119c2e5-8fb9-4d5f-baf1-202c530f2c34" xsi:nil="true"/>
    <TPFriendlyName xmlns="1119c2e5-8fb9-4d5f-baf1-202c530f2c34" xsi:nil="true"/>
    <PlannedPubDate xmlns="1119c2e5-8fb9-4d5f-baf1-202c530f2c34">2011-02-25T04:49:00+00:00</PlannedPubDate>
    <PolicheckWords xmlns="1119c2e5-8fb9-4d5f-baf1-202c530f2c34" xsi:nil="true"/>
    <TPCommandLine xmlns="1119c2e5-8fb9-4d5f-baf1-202c530f2c34" xsi:nil="true"/>
    <CrawlForDependencies xmlns="1119c2e5-8fb9-4d5f-baf1-202c530f2c34">false</CrawlForDependencies>
    <MarketSpecific xmlns="1119c2e5-8fb9-4d5f-baf1-202c530f2c34">false</MarketSpecific>
    <LastHandOff xmlns="1119c2e5-8fb9-4d5f-baf1-202c530f2c34" xsi:nil="true"/>
    <VoteCount xmlns="1119c2e5-8fb9-4d5f-baf1-202c530f2c34" xsi:nil="true"/>
    <ContentItem xmlns="1119c2e5-8fb9-4d5f-baf1-202c530f2c34" xsi:nil="true"/>
    <Markets xmlns="1119c2e5-8fb9-4d5f-baf1-202c530f2c34"/>
    <OriginalSourceMarket xmlns="1119c2e5-8fb9-4d5f-baf1-202c530f2c34" xsi:nil="true"/>
    <PublishTargets xmlns="1119c2e5-8fb9-4d5f-baf1-202c530f2c34">OfficeOnline</PublishTargets>
    <ShowIn xmlns="1119c2e5-8fb9-4d5f-baf1-202c530f2c34">Show everywhere</ShowIn>
    <UACurrentWords xmlns="1119c2e5-8fb9-4d5f-baf1-202c530f2c34" xsi:nil="true"/>
    <TPApplication xmlns="1119c2e5-8fb9-4d5f-baf1-202c530f2c34" xsi:nil="true"/>
    <AssetExpire xmlns="1119c2e5-8fb9-4d5f-baf1-202c530f2c34">2100-01-01T08:00:00+00:00</AssetExpire>
    <AssetStart xmlns="1119c2e5-8fb9-4d5f-baf1-202c530f2c34">2010-02-25T05:00:00+00:00</AssetStart>
    <TPExecutable xmlns="1119c2e5-8fb9-4d5f-baf1-202c530f2c34" xsi:nil="true"/>
    <FriendlyTitle xmlns="1119c2e5-8fb9-4d5f-baf1-202c530f2c34" xsi:nil="true"/>
    <TPAppVersion xmlns="1119c2e5-8fb9-4d5f-baf1-202c530f2c34" xsi:nil="true"/>
    <AcquiredFrom xmlns="1119c2e5-8fb9-4d5f-baf1-202c530f2c34">Internal MS</AcquiredFrom>
    <IsSearchable xmlns="1119c2e5-8fb9-4d5f-baf1-202c530f2c34">false</IsSearchable>
    <CSXSubmissionMarket xmlns="1119c2e5-8fb9-4d5f-baf1-202c530f2c34" xsi:nil="true"/>
    <Downloads xmlns="1119c2e5-8fb9-4d5f-baf1-202c530f2c34">0</Downloads>
    <EditorialStatus xmlns="1119c2e5-8fb9-4d5f-baf1-202c530f2c34">Complete</EditorialStatus>
    <ArtSampleDocs xmlns="1119c2e5-8fb9-4d5f-baf1-202c530f2c34" xsi:nil="true"/>
    <TrustLevel xmlns="1119c2e5-8fb9-4d5f-baf1-202c530f2c34">1 Microsoft Managed Content</TrustLevel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>false</LocManualTestRequired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132689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1A181B-31B5-4AF9-92FE-FE5582229818}">
  <ds:schemaRefs>
    <ds:schemaRef ds:uri="http://purl.org/dc/elements/1.1/"/>
    <ds:schemaRef ds:uri="http://schemas.microsoft.com/office/2006/documentManagement/types"/>
    <ds:schemaRef ds:uri="http://purl.org/dc/terms/"/>
    <ds:schemaRef ds:uri="1119c2e5-8fb9-4d5f-baf1-202c530f2c34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A37DBE9-2855-427C-A0D5-034726793A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BC81A5-FB75-4CF6-8989-34B5FF32B7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学園祭チラシ</Template>
  <TotalTime>60</TotalTime>
  <Words>97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HGS創英角ﾎﾟｯﾌﾟ体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作業療法室</dc:creator>
  <cp:lastModifiedBy>作業療法室</cp:lastModifiedBy>
  <cp:revision>5</cp:revision>
  <cp:lastPrinted>2024-02-01T06:20:57Z</cp:lastPrinted>
  <dcterms:created xsi:type="dcterms:W3CDTF">2024-02-01T05:26:39Z</dcterms:created>
  <dcterms:modified xsi:type="dcterms:W3CDTF">2024-02-02T00:06:49Z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